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65" r:id="rId4"/>
    <p:sldId id="268" r:id="rId5"/>
    <p:sldId id="264" r:id="rId6"/>
    <p:sldId id="261" r:id="rId7"/>
    <p:sldId id="267" r:id="rId8"/>
    <p:sldId id="257" r:id="rId9"/>
    <p:sldId id="258" r:id="rId10"/>
    <p:sldId id="25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4F1F"/>
    <a:srgbClr val="663990"/>
    <a:srgbClr val="EA7814"/>
    <a:srgbClr val="FFFFFF"/>
    <a:srgbClr val="A31C55"/>
    <a:srgbClr val="65378D"/>
    <a:srgbClr val="B45FFF"/>
    <a:srgbClr val="7F44B3"/>
    <a:srgbClr val="6F3D9E"/>
    <a:srgbClr val="1D7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584" y="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5B80-9766-4FB3-9A33-050CF8611459}" type="datetimeFigureOut">
              <a:rPr lang="es-CO" smtClean="0"/>
              <a:t>24/11/2025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29F9-8740-46C1-BC82-F7401556F6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744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5B80-9766-4FB3-9A33-050CF8611459}" type="datetimeFigureOut">
              <a:rPr lang="es-CO" smtClean="0"/>
              <a:t>24/11/2025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29F9-8740-46C1-BC82-F7401556F6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915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5B80-9766-4FB3-9A33-050CF8611459}" type="datetimeFigureOut">
              <a:rPr lang="es-CO" smtClean="0"/>
              <a:t>24/11/2025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29F9-8740-46C1-BC82-F7401556F6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801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5B80-9766-4FB3-9A33-050CF8611459}" type="datetimeFigureOut">
              <a:rPr lang="es-CO" smtClean="0"/>
              <a:t>24/11/2025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29F9-8740-46C1-BC82-F7401556F6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504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5B80-9766-4FB3-9A33-050CF8611459}" type="datetimeFigureOut">
              <a:rPr lang="es-CO" smtClean="0"/>
              <a:t>24/11/2025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29F9-8740-46C1-BC82-F7401556F6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201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5B80-9766-4FB3-9A33-050CF8611459}" type="datetimeFigureOut">
              <a:rPr lang="es-CO" smtClean="0"/>
              <a:t>24/11/2025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29F9-8740-46C1-BC82-F7401556F6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907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5B80-9766-4FB3-9A33-050CF8611459}" type="datetimeFigureOut">
              <a:rPr lang="es-CO" smtClean="0"/>
              <a:t>24/11/2025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29F9-8740-46C1-BC82-F7401556F6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086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5B80-9766-4FB3-9A33-050CF8611459}" type="datetimeFigureOut">
              <a:rPr lang="es-CO" smtClean="0"/>
              <a:t>24/11/2025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29F9-8740-46C1-BC82-F7401556F6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589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5B80-9766-4FB3-9A33-050CF8611459}" type="datetimeFigureOut">
              <a:rPr lang="es-CO" smtClean="0"/>
              <a:t>24/11/2025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29F9-8740-46C1-BC82-F7401556F6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896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5B80-9766-4FB3-9A33-050CF8611459}" type="datetimeFigureOut">
              <a:rPr lang="es-CO" smtClean="0"/>
              <a:t>24/11/2025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29F9-8740-46C1-BC82-F7401556F6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019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5B80-9766-4FB3-9A33-050CF8611459}" type="datetimeFigureOut">
              <a:rPr lang="es-CO" smtClean="0"/>
              <a:t>24/11/2025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29F9-8740-46C1-BC82-F7401556F6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100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C45B80-9766-4FB3-9A33-050CF8611459}" type="datetimeFigureOut">
              <a:rPr lang="es-CO" smtClean="0"/>
              <a:t>24/11/2025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C129F9-8740-46C1-BC82-F7401556F6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255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svg"/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3" Type="http://schemas.openxmlformats.org/officeDocument/2006/relationships/image" Target="../media/image82.svg"/><Relationship Id="rId21" Type="http://schemas.openxmlformats.org/officeDocument/2006/relationships/image" Target="../media/image100.svg"/><Relationship Id="rId7" Type="http://schemas.openxmlformats.org/officeDocument/2006/relationships/image" Target="../media/image86.svg"/><Relationship Id="rId12" Type="http://schemas.openxmlformats.org/officeDocument/2006/relationships/image" Target="../media/image91.png"/><Relationship Id="rId17" Type="http://schemas.openxmlformats.org/officeDocument/2006/relationships/image" Target="../media/image96.svg"/><Relationship Id="rId25" Type="http://schemas.openxmlformats.org/officeDocument/2006/relationships/image" Target="../media/image104.svg"/><Relationship Id="rId2" Type="http://schemas.openxmlformats.org/officeDocument/2006/relationships/image" Target="../media/image81.png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svg"/><Relationship Id="rId24" Type="http://schemas.openxmlformats.org/officeDocument/2006/relationships/image" Target="../media/image103.png"/><Relationship Id="rId5" Type="http://schemas.openxmlformats.org/officeDocument/2006/relationships/image" Target="../media/image84.svg"/><Relationship Id="rId15" Type="http://schemas.openxmlformats.org/officeDocument/2006/relationships/image" Target="../media/image94.svg"/><Relationship Id="rId23" Type="http://schemas.openxmlformats.org/officeDocument/2006/relationships/image" Target="../media/image102.svg"/><Relationship Id="rId10" Type="http://schemas.openxmlformats.org/officeDocument/2006/relationships/image" Target="../media/image89.png"/><Relationship Id="rId19" Type="http://schemas.openxmlformats.org/officeDocument/2006/relationships/image" Target="../media/image98.svg"/><Relationship Id="rId4" Type="http://schemas.openxmlformats.org/officeDocument/2006/relationships/image" Target="../media/image83.png"/><Relationship Id="rId9" Type="http://schemas.openxmlformats.org/officeDocument/2006/relationships/image" Target="../media/image88.sv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Relationship Id="rId27" Type="http://schemas.openxmlformats.org/officeDocument/2006/relationships/image" Target="../media/image10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8.svg"/><Relationship Id="rId7" Type="http://schemas.openxmlformats.org/officeDocument/2006/relationships/image" Target="../media/image8.sv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2.svg"/><Relationship Id="rId21" Type="http://schemas.openxmlformats.org/officeDocument/2006/relationships/image" Target="../media/image30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33.pn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18" Type="http://schemas.openxmlformats.org/officeDocument/2006/relationships/image" Target="../media/image51.png"/><Relationship Id="rId3" Type="http://schemas.openxmlformats.org/officeDocument/2006/relationships/image" Target="../media/image36.svg"/><Relationship Id="rId21" Type="http://schemas.openxmlformats.org/officeDocument/2006/relationships/image" Target="../media/image54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image" Target="../media/image50.sv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23" Type="http://schemas.openxmlformats.org/officeDocument/2006/relationships/image" Target="../media/image56.svg"/><Relationship Id="rId10" Type="http://schemas.openxmlformats.org/officeDocument/2006/relationships/image" Target="../media/image43.png"/><Relationship Id="rId19" Type="http://schemas.openxmlformats.org/officeDocument/2006/relationships/image" Target="../media/image52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6.svg"/><Relationship Id="rId18" Type="http://schemas.openxmlformats.org/officeDocument/2006/relationships/image" Target="../media/image9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12" Type="http://schemas.openxmlformats.org/officeDocument/2006/relationships/image" Target="../media/image65.png"/><Relationship Id="rId17" Type="http://schemas.openxmlformats.org/officeDocument/2006/relationships/image" Target="../media/image54.svg"/><Relationship Id="rId2" Type="http://schemas.openxmlformats.org/officeDocument/2006/relationships/image" Target="../media/image57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4.svg"/><Relationship Id="rId5" Type="http://schemas.openxmlformats.org/officeDocument/2006/relationships/image" Target="../media/image60.svg"/><Relationship Id="rId15" Type="http://schemas.openxmlformats.org/officeDocument/2006/relationships/image" Target="../media/image68.svg"/><Relationship Id="rId10" Type="http://schemas.openxmlformats.org/officeDocument/2006/relationships/image" Target="../media/image63.png"/><Relationship Id="rId19" Type="http://schemas.openxmlformats.org/officeDocument/2006/relationships/image" Target="../media/image10.svg"/><Relationship Id="rId4" Type="http://schemas.openxmlformats.org/officeDocument/2006/relationships/image" Target="../media/image59.png"/><Relationship Id="rId9" Type="http://schemas.openxmlformats.org/officeDocument/2006/relationships/image" Target="../media/image34.svg"/><Relationship Id="rId1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56.svg"/><Relationship Id="rId18" Type="http://schemas.openxmlformats.org/officeDocument/2006/relationships/image" Target="../media/image1.png"/><Relationship Id="rId3" Type="http://schemas.openxmlformats.org/officeDocument/2006/relationships/image" Target="../media/image70.svg"/><Relationship Id="rId7" Type="http://schemas.openxmlformats.org/officeDocument/2006/relationships/image" Target="../media/image74.svg"/><Relationship Id="rId12" Type="http://schemas.openxmlformats.org/officeDocument/2006/relationships/image" Target="../media/image55.png"/><Relationship Id="rId17" Type="http://schemas.openxmlformats.org/officeDocument/2006/relationships/image" Target="../media/image80.svg"/><Relationship Id="rId2" Type="http://schemas.openxmlformats.org/officeDocument/2006/relationships/image" Target="../media/image69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32.svg"/><Relationship Id="rId5" Type="http://schemas.openxmlformats.org/officeDocument/2006/relationships/image" Target="../media/image72.svg"/><Relationship Id="rId15" Type="http://schemas.openxmlformats.org/officeDocument/2006/relationships/image" Target="../media/image78.svg"/><Relationship Id="rId10" Type="http://schemas.openxmlformats.org/officeDocument/2006/relationships/image" Target="../media/image31.png"/><Relationship Id="rId19" Type="http://schemas.openxmlformats.org/officeDocument/2006/relationships/image" Target="../media/image2.svg"/><Relationship Id="rId4" Type="http://schemas.openxmlformats.org/officeDocument/2006/relationships/image" Target="../media/image71.png"/><Relationship Id="rId9" Type="http://schemas.openxmlformats.org/officeDocument/2006/relationships/image" Target="../media/image76.svg"/><Relationship Id="rId1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D0E960C-D3BC-5D67-8136-43D6AA457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05392" y="217142"/>
            <a:ext cx="2296865" cy="23171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BFF3D3-A036-9122-E8C3-AEB5EB3114F3}"/>
              </a:ext>
            </a:extLst>
          </p:cNvPr>
          <p:cNvSpPr txBox="1"/>
          <p:nvPr/>
        </p:nvSpPr>
        <p:spPr>
          <a:xfrm>
            <a:off x="295274" y="3429000"/>
            <a:ext cx="6877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6F3D9E"/>
                </a:solidFill>
                <a:latin typeface="Public Sans" pitchFamily="2" charset="0"/>
              </a:rPr>
              <a:t>Plantilla de presentación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352996-EEC2-D137-6CB7-AF464125ED29}"/>
              </a:ext>
            </a:extLst>
          </p:cNvPr>
          <p:cNvSpPr txBox="1"/>
          <p:nvPr/>
        </p:nvSpPr>
        <p:spPr>
          <a:xfrm>
            <a:off x="295273" y="4120605"/>
            <a:ext cx="6877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latin typeface="Public Sans" pitchFamily="2" charset="0"/>
              </a:rPr>
              <a:t>Facultad de Ciencias Sociales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E9C537D6-A8DA-921E-74F0-8C9411D76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724" y="5794921"/>
            <a:ext cx="3891584" cy="61265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93C30404-435A-B92A-ABDC-EF31BC48FA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6164" y="227260"/>
            <a:ext cx="1320562" cy="640348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D727D311-F95D-ED09-F6BF-FF1BFE84BD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84349" y="239960"/>
            <a:ext cx="1311630" cy="64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0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8E9C3D5E-50BC-CA91-DBA1-98A82752C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0943" y="4984512"/>
            <a:ext cx="1107742" cy="102206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1F502926-537C-F689-AED7-67D296210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6382" y="4900101"/>
            <a:ext cx="1181182" cy="1095501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B580F2DB-24BE-3D76-A4C9-8000F8BFB6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6287" y="3173239"/>
            <a:ext cx="1040456" cy="1046541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B5997958-1868-F838-D90A-8D0C25D49C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86217" y="3188974"/>
            <a:ext cx="1040420" cy="104654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07C0EE72-7D4D-2CA7-016D-2F421E2095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45028" y="4972294"/>
            <a:ext cx="1077141" cy="1077141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DD4A8BE8-AB8D-557C-3A2F-40E34E1001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41540" y="3184212"/>
            <a:ext cx="1046540" cy="1046540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DCC23CA2-594E-91BF-E80B-8CAAF20329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04497" y="1396509"/>
            <a:ext cx="1101621" cy="110162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5302A9B3-0A00-CC46-4BEE-0A600F4428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249821" y="1397507"/>
            <a:ext cx="1101621" cy="1101621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91B5A5E-4CCD-07A6-D698-1B4D9788F32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39886" y="1391297"/>
            <a:ext cx="1101621" cy="1101621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B76C9AC1-3A0A-B3E1-1657-AB9BEDFBF4D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644773" y="4972294"/>
            <a:ext cx="1077141" cy="107714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F1255FD-6C30-B808-2120-D2F93603857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44637" y="1424690"/>
            <a:ext cx="1073441" cy="107344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14E526A-F7FC-8D06-142D-72918CDF4F4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944636" y="3211883"/>
            <a:ext cx="1073441" cy="1116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A1CA0B9-7BCB-384E-1BC8-38687BE7107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24436" y="1275591"/>
            <a:ext cx="2971186" cy="488465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8A59146-9C4A-61BC-20F3-3DF33341BB9C}"/>
              </a:ext>
            </a:extLst>
          </p:cNvPr>
          <p:cNvSpPr txBox="1"/>
          <p:nvPr/>
        </p:nvSpPr>
        <p:spPr>
          <a:xfrm>
            <a:off x="882172" y="190457"/>
            <a:ext cx="447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DB4F1F"/>
                </a:solidFill>
                <a:latin typeface="Public Sans" pitchFamily="2" charset="0"/>
              </a:rPr>
              <a:t>Recursos Gráficos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CEECB6C-7411-3AD1-E439-95E547CAF18F}"/>
              </a:ext>
            </a:extLst>
          </p:cNvPr>
          <p:cNvCxnSpPr>
            <a:cxnSpLocks/>
          </p:cNvCxnSpPr>
          <p:nvPr/>
        </p:nvCxnSpPr>
        <p:spPr>
          <a:xfrm>
            <a:off x="882172" y="190457"/>
            <a:ext cx="0" cy="369332"/>
          </a:xfrm>
          <a:prstGeom prst="line">
            <a:avLst/>
          </a:prstGeom>
          <a:ln w="28575">
            <a:solidFill>
              <a:srgbClr val="DB4F1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8CFB07C0-2209-1833-A61A-234860DB7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554"/>
          <a:stretch/>
        </p:blipFill>
        <p:spPr>
          <a:xfrm>
            <a:off x="8305800" y="1029606"/>
            <a:ext cx="2990850" cy="4798788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7B0F98E3-11F9-5136-AFD1-2C9C1600B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56319" y="1029606"/>
            <a:ext cx="989634" cy="479878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D487372-4825-BACD-A344-EA7D5624F4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8926" y="1029606"/>
            <a:ext cx="982940" cy="4798788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061AF691-2883-617E-CC78-6E98B91BFD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4482" y="1029606"/>
            <a:ext cx="969030" cy="47987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A9F2ECD-F622-55B7-4AAF-85F6F793E9E2}"/>
              </a:ext>
            </a:extLst>
          </p:cNvPr>
          <p:cNvSpPr txBox="1"/>
          <p:nvPr/>
        </p:nvSpPr>
        <p:spPr>
          <a:xfrm>
            <a:off x="882172" y="190457"/>
            <a:ext cx="447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DB4F1F"/>
                </a:solidFill>
                <a:latin typeface="Public Sans" pitchFamily="2" charset="0"/>
              </a:rPr>
              <a:t>Recursos Gráficos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C6ADD23-BCFF-F695-A348-FAEE75D6A438}"/>
              </a:ext>
            </a:extLst>
          </p:cNvPr>
          <p:cNvCxnSpPr>
            <a:cxnSpLocks/>
          </p:cNvCxnSpPr>
          <p:nvPr/>
        </p:nvCxnSpPr>
        <p:spPr>
          <a:xfrm>
            <a:off x="882172" y="190457"/>
            <a:ext cx="0" cy="369332"/>
          </a:xfrm>
          <a:prstGeom prst="line">
            <a:avLst/>
          </a:prstGeom>
          <a:ln w="28575">
            <a:solidFill>
              <a:srgbClr val="DB4F1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1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37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3B722819-B8E0-2F2C-4984-22486A4CC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323" y="190495"/>
            <a:ext cx="2156807" cy="647700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5B3BD0A-634A-8B35-C4BD-F988FA159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870" y="5143630"/>
            <a:ext cx="1510604" cy="152391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FCEB0C2-F5A9-5F28-B6AB-8FCBD2FE8E41}"/>
              </a:ext>
            </a:extLst>
          </p:cNvPr>
          <p:cNvSpPr txBox="1"/>
          <p:nvPr/>
        </p:nvSpPr>
        <p:spPr>
          <a:xfrm>
            <a:off x="882171" y="2557668"/>
            <a:ext cx="57758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b="1" dirty="0">
                <a:solidFill>
                  <a:srgbClr val="FFFFFF"/>
                </a:solidFill>
                <a:latin typeface="Public Sans" pitchFamily="2" charset="0"/>
              </a:rPr>
              <a:t>Ejemplo No. 1 de Cortinilla</a:t>
            </a:r>
          </a:p>
        </p:txBody>
      </p:sp>
    </p:spTree>
    <p:extLst>
      <p:ext uri="{BB962C8B-B14F-4D97-AF65-F5344CB8AC3E}">
        <p14:creationId xmlns:p14="http://schemas.microsoft.com/office/powerpoint/2010/main" val="101671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D0E960C-D3BC-5D67-8136-43D6AA457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05392" y="217142"/>
            <a:ext cx="2296865" cy="231710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793D5F-FE81-0321-B172-C56D5E86D51A}"/>
              </a:ext>
            </a:extLst>
          </p:cNvPr>
          <p:cNvSpPr txBox="1"/>
          <p:nvPr/>
        </p:nvSpPr>
        <p:spPr>
          <a:xfrm>
            <a:off x="748821" y="3429000"/>
            <a:ext cx="57758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b="1" dirty="0">
                <a:solidFill>
                  <a:srgbClr val="663990"/>
                </a:solidFill>
                <a:latin typeface="Public Sans" pitchFamily="2" charset="0"/>
              </a:rPr>
              <a:t>Ejemplo No. 2 de Cortinilla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BF839A5-B9D8-AACC-5404-0CA36DF9B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6164" y="227260"/>
            <a:ext cx="1320562" cy="640348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843CD737-8EFE-0714-5043-3B1B9E900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84349" y="239960"/>
            <a:ext cx="1311630" cy="64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6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3B722819-B8E0-2F2C-4984-22486A4CC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323" y="190495"/>
            <a:ext cx="2156807" cy="647700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5B3BD0A-634A-8B35-C4BD-F988FA159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870" y="5143630"/>
            <a:ext cx="1510604" cy="152391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FCEB0C2-F5A9-5F28-B6AB-8FCBD2FE8E41}"/>
              </a:ext>
            </a:extLst>
          </p:cNvPr>
          <p:cNvSpPr txBox="1"/>
          <p:nvPr/>
        </p:nvSpPr>
        <p:spPr>
          <a:xfrm>
            <a:off x="882171" y="2557668"/>
            <a:ext cx="57758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b="1" dirty="0">
                <a:solidFill>
                  <a:srgbClr val="663990"/>
                </a:solidFill>
                <a:latin typeface="Public Sans" pitchFamily="2" charset="0"/>
              </a:rPr>
              <a:t>Ejemplo No. 3 de Cortinilla</a:t>
            </a:r>
          </a:p>
        </p:txBody>
      </p:sp>
    </p:spTree>
    <p:extLst>
      <p:ext uri="{BB962C8B-B14F-4D97-AF65-F5344CB8AC3E}">
        <p14:creationId xmlns:p14="http://schemas.microsoft.com/office/powerpoint/2010/main" val="56586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241259C-DD4F-CB03-C078-0295BCD3C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870" y="5143630"/>
            <a:ext cx="1510604" cy="1523913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7E614ACE-A1FF-B512-CF5F-D5BB61FCA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8323" y="190495"/>
            <a:ext cx="2156807" cy="64770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662D95E-266F-3DB6-105A-FE75B63F779D}"/>
              </a:ext>
            </a:extLst>
          </p:cNvPr>
          <p:cNvSpPr txBox="1"/>
          <p:nvPr/>
        </p:nvSpPr>
        <p:spPr>
          <a:xfrm>
            <a:off x="6429375" y="2297605"/>
            <a:ext cx="4476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663990"/>
                </a:solidFill>
                <a:latin typeface="Public Sans" pitchFamily="2" charset="0"/>
              </a:rPr>
              <a:t>Tipografía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08DE00-8EA6-505C-4086-A8CE2ED8DA27}"/>
              </a:ext>
            </a:extLst>
          </p:cNvPr>
          <p:cNvSpPr txBox="1"/>
          <p:nvPr/>
        </p:nvSpPr>
        <p:spPr>
          <a:xfrm>
            <a:off x="933450" y="1743607"/>
            <a:ext cx="4880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b="1" dirty="0" err="1">
                <a:latin typeface="Public Sans" pitchFamily="2" charset="0"/>
              </a:rPr>
              <a:t>Public</a:t>
            </a:r>
            <a:r>
              <a:rPr lang="es-CO" sz="6600" b="1" dirty="0">
                <a:latin typeface="Public Sans" pitchFamily="2" charset="0"/>
              </a:rPr>
              <a:t> Sans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9A29AE1-6B9E-B082-01BD-90105C027F4E}"/>
              </a:ext>
            </a:extLst>
          </p:cNvPr>
          <p:cNvSpPr txBox="1"/>
          <p:nvPr/>
        </p:nvSpPr>
        <p:spPr>
          <a:xfrm>
            <a:off x="933449" y="2727766"/>
            <a:ext cx="4880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latin typeface="Public Sans" pitchFamily="2" charset="0"/>
              </a:rPr>
              <a:t>A B C D E  F G H I J K L M N Ñ O P Q R S T U V W X Y Z</a:t>
            </a:r>
          </a:p>
          <a:p>
            <a:r>
              <a:rPr lang="es-CO" sz="2400" b="1" dirty="0">
                <a:latin typeface="Public Sans" pitchFamily="2" charset="0"/>
              </a:rPr>
              <a:t>a b c d e f g h i j k l m n ñ o p q r s t u v w x y z</a:t>
            </a:r>
          </a:p>
          <a:p>
            <a:r>
              <a:rPr lang="es-CO" sz="2400" b="1" dirty="0">
                <a:latin typeface="Public Sans" pitchFamily="2" charset="0"/>
              </a:rPr>
              <a:t>0 1 2 3 4 5 6 7 8 9 * / _ - ¡ ! ¿ ? ’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A60D036-E376-1638-3E3F-1471EE8862FF}"/>
              </a:ext>
            </a:extLst>
          </p:cNvPr>
          <p:cNvSpPr txBox="1"/>
          <p:nvPr/>
        </p:nvSpPr>
        <p:spPr>
          <a:xfrm>
            <a:off x="6429376" y="2965159"/>
            <a:ext cx="4152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latin typeface="Public Sans" pitchFamily="2" charset="0"/>
              </a:rPr>
              <a:t>La fuente a manejar en todas la presentaciones que se vallan a realizar será </a:t>
            </a:r>
            <a:r>
              <a:rPr lang="es-CO" sz="2000" i="1" dirty="0" err="1">
                <a:latin typeface="Public Sans" pitchFamily="2" charset="0"/>
              </a:rPr>
              <a:t>Public</a:t>
            </a:r>
            <a:r>
              <a:rPr lang="es-CO" sz="2000" i="1" dirty="0">
                <a:latin typeface="Public Sans" pitchFamily="2" charset="0"/>
              </a:rPr>
              <a:t> Sans, </a:t>
            </a:r>
            <a:r>
              <a:rPr lang="es-CO" sz="2000" dirty="0">
                <a:latin typeface="Public Sans" pitchFamily="2" charset="0"/>
              </a:rPr>
              <a:t>con el fin de manejar una misma línea visual en cada presentación.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F0FA84-2FAE-75E7-EA43-A8BE478EBA73}"/>
              </a:ext>
            </a:extLst>
          </p:cNvPr>
          <p:cNvSpPr txBox="1"/>
          <p:nvPr/>
        </p:nvSpPr>
        <p:spPr>
          <a:xfrm>
            <a:off x="882172" y="190457"/>
            <a:ext cx="447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663990"/>
                </a:solidFill>
                <a:latin typeface="Public Sans" pitchFamily="2" charset="0"/>
              </a:rPr>
              <a:t>Tipografía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F115C08-C0FB-8D30-48D2-43F183C92630}"/>
              </a:ext>
            </a:extLst>
          </p:cNvPr>
          <p:cNvCxnSpPr>
            <a:cxnSpLocks/>
          </p:cNvCxnSpPr>
          <p:nvPr/>
        </p:nvCxnSpPr>
        <p:spPr>
          <a:xfrm>
            <a:off x="882172" y="190457"/>
            <a:ext cx="0" cy="369332"/>
          </a:xfrm>
          <a:prstGeom prst="line">
            <a:avLst/>
          </a:prstGeom>
          <a:ln w="28575">
            <a:solidFill>
              <a:srgbClr val="65378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88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87B062A0-229A-3BEE-1C6B-C6482227F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3134" y="2600322"/>
            <a:ext cx="503062" cy="254326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1E9DEB9-DDB1-07F7-66C4-5F0390A27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6061" y="2600322"/>
            <a:ext cx="503062" cy="254326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273ED5FB-918A-D4A9-6B1C-A689091B62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8988" y="2600322"/>
            <a:ext cx="503062" cy="254326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6C7AAC9-A174-BDA6-BE73-516BD8525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11915" y="2600324"/>
            <a:ext cx="503062" cy="254326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BF06C0CD-3E8A-47F6-40AD-F4DF8CD8EB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44842" y="2600325"/>
            <a:ext cx="503062" cy="254326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110CD13B-1342-D016-5017-5859D5A911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77769" y="2600325"/>
            <a:ext cx="503062" cy="254326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FB008F8B-285D-6D1F-E236-3BEC8AC0FF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10696" y="2600326"/>
            <a:ext cx="503062" cy="254326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63F657E1-059F-02AC-D2A5-B173575BA7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743623" y="2600327"/>
            <a:ext cx="503062" cy="254326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F8F63E13-5ACA-3074-2861-16B1F306073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476550" y="2600327"/>
            <a:ext cx="503062" cy="2543260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A827EBF6-D781-0102-1AE2-D1086825520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209477" y="2600326"/>
            <a:ext cx="503062" cy="2543260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EDD2EA4B-817F-85A6-0441-8A4EBB0B27B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26870" y="5143587"/>
            <a:ext cx="1559519" cy="1523913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9C21FC8D-612F-BB34-2AE3-4C06A883E59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908323" y="190495"/>
            <a:ext cx="2397182" cy="6477005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504585E4-688F-0F79-4B58-55513BEA5E21}"/>
              </a:ext>
            </a:extLst>
          </p:cNvPr>
          <p:cNvSpPr txBox="1"/>
          <p:nvPr/>
        </p:nvSpPr>
        <p:spPr>
          <a:xfrm>
            <a:off x="882172" y="190457"/>
            <a:ext cx="447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A31C55"/>
                </a:solidFill>
                <a:latin typeface="Public Sans" pitchFamily="2" charset="0"/>
              </a:rPr>
              <a:t>Colores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94ABF294-CE80-0217-17D9-08FE724D87A2}"/>
              </a:ext>
            </a:extLst>
          </p:cNvPr>
          <p:cNvCxnSpPr>
            <a:cxnSpLocks/>
          </p:cNvCxnSpPr>
          <p:nvPr/>
        </p:nvCxnSpPr>
        <p:spPr>
          <a:xfrm>
            <a:off x="882172" y="190457"/>
            <a:ext cx="0" cy="369332"/>
          </a:xfrm>
          <a:prstGeom prst="line">
            <a:avLst/>
          </a:prstGeom>
          <a:ln w="28575">
            <a:solidFill>
              <a:srgbClr val="A31C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CEC8C9F-F351-409A-00C9-0767550B4670}"/>
              </a:ext>
            </a:extLst>
          </p:cNvPr>
          <p:cNvSpPr txBox="1"/>
          <p:nvPr/>
        </p:nvSpPr>
        <p:spPr>
          <a:xfrm>
            <a:off x="882172" y="1088620"/>
            <a:ext cx="5709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A31C55"/>
                </a:solidFill>
                <a:latin typeface="Public Sans" pitchFamily="2" charset="0"/>
              </a:rPr>
              <a:t>Paleta de Colores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A1F72B9-6631-44A7-4208-23CD67E476D0}"/>
              </a:ext>
            </a:extLst>
          </p:cNvPr>
          <p:cNvSpPr txBox="1"/>
          <p:nvPr/>
        </p:nvSpPr>
        <p:spPr>
          <a:xfrm>
            <a:off x="856081" y="2600322"/>
            <a:ext cx="26005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Public Sans" pitchFamily="2" charset="0"/>
              </a:rPr>
              <a:t>Los diferentes colores para utilizar en las presentaciones se pueden obtener de esta paleta ya establecida. Favor de abstenerse de usar otros colores que no sean los aquí presentes</a:t>
            </a:r>
          </a:p>
        </p:txBody>
      </p:sp>
    </p:spTree>
    <p:extLst>
      <p:ext uri="{BB962C8B-B14F-4D97-AF65-F5344CB8AC3E}">
        <p14:creationId xmlns:p14="http://schemas.microsoft.com/office/powerpoint/2010/main" val="238148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6FCEB0C2-F5A9-5F28-B6AB-8FCBD2FE8E41}"/>
              </a:ext>
            </a:extLst>
          </p:cNvPr>
          <p:cNvSpPr txBox="1"/>
          <p:nvPr/>
        </p:nvSpPr>
        <p:spPr>
          <a:xfrm>
            <a:off x="882172" y="2601210"/>
            <a:ext cx="49263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b="1" dirty="0">
                <a:solidFill>
                  <a:srgbClr val="DB4F1F"/>
                </a:solidFill>
                <a:latin typeface="Public Sans" pitchFamily="2" charset="0"/>
              </a:rPr>
              <a:t>Recursos Gráficos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53A23D39-CF22-88D2-A68D-2FB062476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2985" y="4349516"/>
            <a:ext cx="997714" cy="920543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3E54F30-A7DB-C16A-34DE-D56F60BCE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8006" y="4262817"/>
            <a:ext cx="1063860" cy="986689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1080218-A280-A826-C7D1-429A1055A2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47018" y="2802890"/>
            <a:ext cx="937111" cy="942592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A87D871-2D5E-10E2-5417-F35EE75C9D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56944" y="2818624"/>
            <a:ext cx="937078" cy="94259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2618C480-6951-4D67-E294-FEC5FD214A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13065" y="2802889"/>
            <a:ext cx="942591" cy="94259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5E4F671A-E8D3-3593-7482-AA4D040526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83210" y="1291859"/>
            <a:ext cx="992201" cy="992201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57786BBB-4D7A-04E4-56CB-78C9010A7D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28534" y="1292857"/>
            <a:ext cx="992201" cy="992201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CA8A0E-7B8D-9B2E-22DF-3861FBC302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18599" y="1286647"/>
            <a:ext cx="992201" cy="992201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593C12F9-7661-DBE6-F91A-B687DBD4BB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952823" y="4335582"/>
            <a:ext cx="970152" cy="970152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33108CA9-D6F5-894B-87A3-11F769B84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908323" y="190494"/>
            <a:ext cx="2156807" cy="6477005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409B39E2-66F8-2043-178E-D790385AFFC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26870" y="5143582"/>
            <a:ext cx="1566538" cy="15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7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3A26A3E3-85C0-4DBF-8EBF-1958FF129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2171" y="3723364"/>
            <a:ext cx="910985" cy="273573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8549042-558F-C815-0AC2-7BFD94DC4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1048" y="551541"/>
            <a:ext cx="910985" cy="2735735"/>
          </a:xfrm>
          <a:prstGeom prst="rect">
            <a:avLst/>
          </a:prstGeom>
        </p:spPr>
      </p:pic>
      <p:pic>
        <p:nvPicPr>
          <p:cNvPr id="45" name="Gráfico 44">
            <a:extLst>
              <a:ext uri="{FF2B5EF4-FFF2-40B4-BE49-F238E27FC236}">
                <a16:creationId xmlns:a16="http://schemas.microsoft.com/office/drawing/2014/main" id="{AF2797BE-5669-FC32-C7B3-C42E13F0D4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2378" y="3723367"/>
            <a:ext cx="968007" cy="2735734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238E3DCC-2ED0-4934-E514-E5A38C7C77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19610" y="3723366"/>
            <a:ext cx="1012514" cy="2735736"/>
          </a:xfrm>
          <a:prstGeom prst="rect">
            <a:avLst/>
          </a:prstGeom>
        </p:spPr>
      </p:pic>
      <p:pic>
        <p:nvPicPr>
          <p:cNvPr id="49" name="Gráfico 48">
            <a:extLst>
              <a:ext uri="{FF2B5EF4-FFF2-40B4-BE49-F238E27FC236}">
                <a16:creationId xmlns:a16="http://schemas.microsoft.com/office/drawing/2014/main" id="{708D1D74-F33A-2056-D23D-02000AD700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22171" y="551541"/>
            <a:ext cx="910985" cy="2735735"/>
          </a:xfrm>
          <a:prstGeom prst="rect">
            <a:avLst/>
          </a:prstGeom>
        </p:spPr>
      </p:pic>
      <p:pic>
        <p:nvPicPr>
          <p:cNvPr id="53" name="Gráfico 52">
            <a:extLst>
              <a:ext uri="{FF2B5EF4-FFF2-40B4-BE49-F238E27FC236}">
                <a16:creationId xmlns:a16="http://schemas.microsoft.com/office/drawing/2014/main" id="{3C47755B-C2DE-42F4-BFA8-4755AA65BA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38135" y="3723365"/>
            <a:ext cx="913766" cy="2735734"/>
          </a:xfrm>
          <a:prstGeom prst="rect">
            <a:avLst/>
          </a:prstGeom>
        </p:spPr>
      </p:pic>
      <p:pic>
        <p:nvPicPr>
          <p:cNvPr id="55" name="Gráfico 54">
            <a:extLst>
              <a:ext uri="{FF2B5EF4-FFF2-40B4-BE49-F238E27FC236}">
                <a16:creationId xmlns:a16="http://schemas.microsoft.com/office/drawing/2014/main" id="{6843432B-AC97-5329-550B-DCDB2F6372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39925" y="551542"/>
            <a:ext cx="910985" cy="2735735"/>
          </a:xfrm>
          <a:prstGeom prst="rect">
            <a:avLst/>
          </a:prstGeom>
        </p:spPr>
      </p:pic>
      <p:pic>
        <p:nvPicPr>
          <p:cNvPr id="57" name="Gráfico 56">
            <a:extLst>
              <a:ext uri="{FF2B5EF4-FFF2-40B4-BE49-F238E27FC236}">
                <a16:creationId xmlns:a16="http://schemas.microsoft.com/office/drawing/2014/main" id="{71D0F6BE-DA3B-3E01-DA66-2D90864A0E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48802" y="551541"/>
            <a:ext cx="910985" cy="2735735"/>
          </a:xfrm>
          <a:prstGeom prst="rect">
            <a:avLst/>
          </a:prstGeom>
        </p:spPr>
      </p:pic>
      <p:pic>
        <p:nvPicPr>
          <p:cNvPr id="60" name="Gráfico 59">
            <a:extLst>
              <a:ext uri="{FF2B5EF4-FFF2-40B4-BE49-F238E27FC236}">
                <a16:creationId xmlns:a16="http://schemas.microsoft.com/office/drawing/2014/main" id="{C6EE1FF3-C1C9-19E2-1B2E-472D90B30A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908323" y="190495"/>
            <a:ext cx="2156807" cy="6477005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52F1ACA7-D40B-F532-11B6-21CB77FB5C84}"/>
              </a:ext>
            </a:extLst>
          </p:cNvPr>
          <p:cNvSpPr txBox="1"/>
          <p:nvPr/>
        </p:nvSpPr>
        <p:spPr>
          <a:xfrm>
            <a:off x="882172" y="190457"/>
            <a:ext cx="447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DB4F1F"/>
                </a:solidFill>
                <a:latin typeface="Public Sans" pitchFamily="2" charset="0"/>
              </a:rPr>
              <a:t>Recursos Gráficos</a:t>
            </a:r>
          </a:p>
        </p:txBody>
      </p: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51E2F462-D1FC-BB87-24DC-428B4C42F93C}"/>
              </a:ext>
            </a:extLst>
          </p:cNvPr>
          <p:cNvCxnSpPr>
            <a:cxnSpLocks/>
          </p:cNvCxnSpPr>
          <p:nvPr/>
        </p:nvCxnSpPr>
        <p:spPr>
          <a:xfrm>
            <a:off x="882172" y="190457"/>
            <a:ext cx="0" cy="369332"/>
          </a:xfrm>
          <a:prstGeom prst="line">
            <a:avLst/>
          </a:prstGeom>
          <a:ln w="28575">
            <a:solidFill>
              <a:srgbClr val="DB4F1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09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áfico 28">
            <a:extLst>
              <a:ext uri="{FF2B5EF4-FFF2-40B4-BE49-F238E27FC236}">
                <a16:creationId xmlns:a16="http://schemas.microsoft.com/office/drawing/2014/main" id="{CD35ECB7-2150-C33E-27FB-1412156C5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1368" y="1222828"/>
            <a:ext cx="1830378" cy="1786702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2767E9FE-D7E4-D917-B876-857A99E5F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5123" y="3700246"/>
            <a:ext cx="1802583" cy="1770820"/>
          </a:xfrm>
          <a:prstGeom prst="rect">
            <a:avLst/>
          </a:prstGeom>
        </p:spPr>
      </p:pic>
      <p:pic>
        <p:nvPicPr>
          <p:cNvPr id="39" name="Gráfico 38">
            <a:extLst>
              <a:ext uri="{FF2B5EF4-FFF2-40B4-BE49-F238E27FC236}">
                <a16:creationId xmlns:a16="http://schemas.microsoft.com/office/drawing/2014/main" id="{05ACB53A-BEED-2CB5-1D6E-EF273D8B73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42113" y="1278170"/>
            <a:ext cx="1802583" cy="1770820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37866BDF-976D-F987-579C-8E97355CAE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90752" y="3746898"/>
            <a:ext cx="1743028" cy="1703323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D9C8471E-92E4-319B-58BA-E19C3C436D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59067" y="1359832"/>
            <a:ext cx="1739057" cy="1699352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A11B1697-2641-CEE8-E641-AAC0F9F158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13085" y="3746898"/>
            <a:ext cx="1750968" cy="1703323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7D562DB8-F4D1-D42A-A278-0DC904B31A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20316" y="3751659"/>
            <a:ext cx="1691412" cy="1699352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12BAFAD-1362-A975-95BB-4AA93CD4F2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826310" y="1223174"/>
            <a:ext cx="1776889" cy="178482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591A16E-88F3-6122-8C68-510C408D0D9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26870" y="4934038"/>
            <a:ext cx="1718366" cy="173350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0BD218-997D-65DB-E0E4-5D4BE52AD7A7}"/>
              </a:ext>
            </a:extLst>
          </p:cNvPr>
          <p:cNvSpPr txBox="1"/>
          <p:nvPr/>
        </p:nvSpPr>
        <p:spPr>
          <a:xfrm>
            <a:off x="882172" y="190457"/>
            <a:ext cx="447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DB4F1F"/>
                </a:solidFill>
                <a:latin typeface="Public Sans" pitchFamily="2" charset="0"/>
              </a:rPr>
              <a:t>Recursos Gráficos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B0AD109-D9D7-986B-50AE-59A0C0C6E5B4}"/>
              </a:ext>
            </a:extLst>
          </p:cNvPr>
          <p:cNvCxnSpPr>
            <a:cxnSpLocks/>
          </p:cNvCxnSpPr>
          <p:nvPr/>
        </p:nvCxnSpPr>
        <p:spPr>
          <a:xfrm>
            <a:off x="882172" y="190457"/>
            <a:ext cx="0" cy="369332"/>
          </a:xfrm>
          <a:prstGeom prst="line">
            <a:avLst/>
          </a:prstGeom>
          <a:ln w="28575">
            <a:solidFill>
              <a:srgbClr val="DB4F1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494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176</Words>
  <Application>Microsoft Office PowerPoint</Application>
  <PresentationFormat>Panorámica</PresentationFormat>
  <Paragraphs>20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Public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Cider Practicante Comunicaciones</dc:creator>
  <cp:lastModifiedBy>Cider Practicante Comunicaciones</cp:lastModifiedBy>
  <cp:revision>1</cp:revision>
  <dcterms:created xsi:type="dcterms:W3CDTF">2025-11-24T14:33:06Z</dcterms:created>
  <dcterms:modified xsi:type="dcterms:W3CDTF">2025-11-24T16:43:32Z</dcterms:modified>
</cp:coreProperties>
</file>